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D9FE-A6FA-4F15-9721-8F2B59F11F51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5A00-04D6-42A9-95B0-AC091B24F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85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3D9FE-A6FA-4F15-9721-8F2B59F11F51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E5A00-04D6-42A9-95B0-AC091B24F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25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1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99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1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5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875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19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1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9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8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7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0974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36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20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7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76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2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8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4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52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9157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8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4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79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29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0312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76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6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5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2608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76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59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59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7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44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25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52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1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4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31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79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0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59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36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274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20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6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2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30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43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69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1990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41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3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5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77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42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4152"/>
      </p:ext>
    </p:extLst>
  </p:cSld>
  <p:clrMapOvr>
    <a:masterClrMapping/>
  </p:clrMapOvr>
  <p:transition>
    <p:split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18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1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3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66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70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hadoop</dc:creator>
  <cp:lastModifiedBy>hadoop</cp:lastModifiedBy>
  <cp:revision>1</cp:revision>
  <dcterms:created xsi:type="dcterms:W3CDTF">2019-03-29T11:59:42Z</dcterms:created>
  <dcterms:modified xsi:type="dcterms:W3CDTF">2019-03-29T11:59:42Z</dcterms:modified>
</cp:coreProperties>
</file>